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7BC73-B04F-4303-9FAE-C79212B42F09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CC705-4587-4A1E-A138-5A369159D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7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483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74528" y="375699"/>
            <a:ext cx="8915399" cy="226278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起業塾や集客講座に参加しても結果が出せない人のための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>
                <a:solidFill>
                  <a:srgbClr val="FF0000"/>
                </a:solidFill>
              </a:rPr>
              <a:t>５つの</a:t>
            </a:r>
            <a:r>
              <a:rPr lang="ja-JP" altLang="en-US" dirty="0" smtClean="0"/>
              <a:t>チェックポイント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23168" y="2720637"/>
            <a:ext cx="8915399" cy="451933"/>
          </a:xfrm>
        </p:spPr>
        <p:txBody>
          <a:bodyPr/>
          <a:lstStyle/>
          <a:p>
            <a:r>
              <a:rPr kumimoji="1" lang="ja-JP" altLang="en-US" dirty="0" smtClean="0"/>
              <a:t>必ず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あなたらしいビジネス</a:t>
            </a:r>
            <a:r>
              <a:rPr kumimoji="1" lang="ja-JP" altLang="en-US" dirty="0" smtClean="0"/>
              <a:t>が出来る方法は必ずある！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501" y="3881369"/>
            <a:ext cx="4164758" cy="277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8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あなたの現状チェックをして改善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＆リスタートのきっかけにしませんか？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648863"/>
          </a:xfrm>
        </p:spPr>
        <p:txBody>
          <a:bodyPr/>
          <a:lstStyle/>
          <a:p>
            <a:r>
              <a:rPr kumimoji="1" lang="ja-JP" altLang="en-US" dirty="0" smtClean="0"/>
              <a:t>９０分の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無料個別相談</a:t>
            </a:r>
            <a:r>
              <a:rPr kumimoji="1" lang="ja-JP" altLang="en-US" dirty="0" smtClean="0"/>
              <a:t>であなたの現状をチェックしてやるべき事を明確化します。</a:t>
            </a:r>
            <a:endParaRPr kumimoji="1" lang="en-US" altLang="ja-JP" dirty="0" smtClean="0"/>
          </a:p>
          <a:p>
            <a:r>
              <a:rPr lang="ja-JP" altLang="en-US" dirty="0" smtClean="0"/>
              <a:t>自分では気がつけなかったポイントをしっかりとお伝えします。下の</a:t>
            </a:r>
            <a:r>
              <a:rPr lang="en-US" altLang="ja-JP" dirty="0" smtClean="0"/>
              <a:t>QR</a:t>
            </a:r>
            <a:r>
              <a:rPr lang="ja-JP" altLang="en-US" dirty="0" smtClean="0"/>
              <a:t>コードからお申し込み下さい。（応募フォームに移動します）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358" y="3503612"/>
            <a:ext cx="3056214" cy="305621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122" y="3504536"/>
            <a:ext cx="4431790" cy="30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80060" y="365125"/>
            <a:ext cx="11269980" cy="1325563"/>
          </a:xfrm>
        </p:spPr>
        <p:txBody>
          <a:bodyPr rtlCol="0">
            <a:normAutofit/>
          </a:bodyPr>
          <a:lstStyle/>
          <a:p>
            <a:pPr algn="ctr"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起業</a:t>
            </a:r>
            <a:r>
              <a:rPr lang="ja-JP" altLang="en-US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塾や集客講座に参加しても結果を出せない</a:t>
            </a:r>
            <a:r>
              <a:rPr lang="en-US" altLang="ja-JP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/>
            </a:r>
            <a:br>
              <a:rPr lang="en-US" altLang="ja-JP" dirty="0" smtClean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起業家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に共通する特徴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38200" y="2049145"/>
            <a:ext cx="10515600" cy="4808855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ja-JP" altLang="en-US" sz="2400" dirty="0" smtClean="0"/>
              <a:t>・ビジネスで結果を</a:t>
            </a:r>
            <a:r>
              <a:rPr lang="ja-JP" altLang="en-US" sz="2400" dirty="0" smtClean="0"/>
              <a:t>出すための基本</a:t>
            </a:r>
            <a:r>
              <a:rPr lang="ja-JP" altLang="en-US" sz="2400" dirty="0" smtClean="0"/>
              <a:t>の基本を知らない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・利益を安定化させる</a:t>
            </a:r>
            <a:r>
              <a:rPr lang="ja-JP" altLang="en-US" sz="2400" dirty="0" smtClean="0"/>
              <a:t>「仕組み」</a:t>
            </a:r>
            <a:r>
              <a:rPr lang="ja-JP" altLang="en-US" sz="2400" dirty="0" smtClean="0"/>
              <a:t>がない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・高額</a:t>
            </a:r>
            <a:r>
              <a:rPr lang="ja-JP" altLang="en-US" sz="2400" dirty="0"/>
              <a:t>塾</a:t>
            </a:r>
            <a:r>
              <a:rPr lang="ja-JP" altLang="en-US" sz="2400" dirty="0" smtClean="0"/>
              <a:t>や</a:t>
            </a:r>
            <a:r>
              <a:rPr lang="ja-JP" altLang="en-US" sz="2400" dirty="0"/>
              <a:t>集客</a:t>
            </a:r>
            <a:r>
              <a:rPr lang="ja-JP" altLang="en-US" sz="2400" dirty="0" smtClean="0"/>
              <a:t>講座</a:t>
            </a:r>
            <a:r>
              <a:rPr lang="ja-JP" altLang="en-US" sz="2400" dirty="0"/>
              <a:t>で</a:t>
            </a:r>
            <a:r>
              <a:rPr lang="ja-JP" altLang="en-US" sz="2400" u="sng" dirty="0" smtClean="0"/>
              <a:t>学ぶだけ</a:t>
            </a:r>
            <a:r>
              <a:rPr lang="ja-JP" altLang="en-US" sz="2400" dirty="0" smtClean="0"/>
              <a:t>で</a:t>
            </a:r>
            <a:r>
              <a:rPr lang="ja-JP" altLang="en-US" sz="2400" dirty="0"/>
              <a:t>終わっている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・目標は立てるが行動ができない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・アイディア</a:t>
            </a:r>
            <a:r>
              <a:rPr lang="ja-JP" altLang="en-US" sz="2400" dirty="0"/>
              <a:t>はたくさん浮かぶが言語化や形に</a:t>
            </a:r>
            <a:r>
              <a:rPr lang="ja-JP" altLang="en-US" sz="2400" dirty="0" smtClean="0"/>
              <a:t>出来ない</a:t>
            </a:r>
            <a:endParaRPr lang="en-US" altLang="ja-JP" sz="2400" dirty="0"/>
          </a:p>
          <a:p>
            <a:pPr marL="0" indent="0" algn="just">
              <a:buNone/>
            </a:pPr>
            <a:r>
              <a:rPr lang="ja-JP" altLang="en-US" sz="2400" dirty="0" smtClean="0"/>
              <a:t>・いつも新規客ばかり追い求めている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・リピートの仕組みがない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・最新の集客ノウハウをと</a:t>
            </a:r>
            <a:r>
              <a:rPr lang="ja-JP" altLang="en-US" sz="2400" dirty="0" err="1" smtClean="0"/>
              <a:t>っ</a:t>
            </a:r>
            <a:r>
              <a:rPr lang="ja-JP" altLang="en-US" sz="2400" dirty="0" smtClean="0"/>
              <a:t>かえ、ひっ</a:t>
            </a:r>
            <a:r>
              <a:rPr lang="ja-JP" altLang="en-US" sz="2400" dirty="0" smtClean="0"/>
              <a:t>かえ実践している</a:t>
            </a:r>
            <a:endParaRPr lang="en-US" altLang="ja-JP" sz="2400" dirty="0" smtClean="0"/>
          </a:p>
          <a:p>
            <a:pPr marL="0" indent="0" algn="just">
              <a:buNone/>
            </a:pPr>
            <a:r>
              <a:rPr lang="ja-JP" altLang="en-US" sz="2400" dirty="0" smtClean="0"/>
              <a:t>・色んな業者の言いなりになっている</a:t>
            </a:r>
            <a:endParaRPr lang="en-US" altLang="ja-JP" sz="2400" dirty="0"/>
          </a:p>
          <a:p>
            <a:pPr marL="0" indent="0" algn="just">
              <a:buNone/>
            </a:pPr>
            <a:endParaRPr lang="en-US" altLang="ja-JP" dirty="0"/>
          </a:p>
          <a:p>
            <a:pPr marL="0" indent="0" algn="just">
              <a:buNone/>
            </a:pPr>
            <a:endParaRPr lang="en-US" altLang="ja-JP" dirty="0"/>
          </a:p>
          <a:p>
            <a:pPr algn="just"/>
            <a:endParaRPr lang="en-US" altLang="ja-JP" dirty="0"/>
          </a:p>
          <a:p>
            <a:pPr algn="just"/>
            <a:endParaRPr lang="en-US" altLang="ja-JP" dirty="0"/>
          </a:p>
          <a:p>
            <a:pPr algn="just"/>
            <a:endParaRPr lang="en-US" altLang="ja-JP" dirty="0"/>
          </a:p>
          <a:p>
            <a:pPr algn="just"/>
            <a:endParaRPr lang="en-US" altLang="ja-JP" dirty="0"/>
          </a:p>
          <a:p>
            <a:pPr algn="just">
              <a:spcAft>
                <a:spcPts val="0"/>
              </a:spcAft>
            </a:pPr>
            <a:endParaRPr lang="en-US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49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原因は明確！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9842" y="2054086"/>
            <a:ext cx="8915400" cy="3777622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大切な５つのチェックポイントが出来ていないから！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674" y="2928013"/>
            <a:ext cx="4885635" cy="325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2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５つのチェックポイントその１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「誰に」「何を」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「誰に」「何を」がしっかりしていない！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「誰に」を安易に設定している人が多い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「誰に」が決まらなければ「何を」も決まらない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結果を出している人は「誰に」を何回も変えている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「誰に」が決まればドンピシャの「何を」が創れる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9566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５つのチェックポイントその２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リスト</a:t>
            </a:r>
            <a:r>
              <a:rPr lang="ja-JP" altLang="en-US" dirty="0"/>
              <a:t>あります</a:t>
            </a:r>
            <a:r>
              <a:rPr lang="ja-JP" altLang="en-US" dirty="0" smtClean="0"/>
              <a:t>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すべてのビジネスはリストが必要。無いならアウト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リストは名前や住所、メルアド、</a:t>
            </a:r>
            <a:r>
              <a:rPr lang="en-US" altLang="ja-JP" sz="2400" dirty="0" smtClean="0"/>
              <a:t>LINE</a:t>
            </a:r>
            <a:r>
              <a:rPr lang="ja-JP" altLang="en-US" sz="2400" dirty="0" smtClean="0"/>
              <a:t>など色々ある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毎日リストを得る活動していますか？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集客の結果の８割はリストの有り・</a:t>
            </a:r>
            <a:r>
              <a:rPr lang="ja-JP" altLang="en-US" sz="2400" dirty="0" err="1" smtClean="0"/>
              <a:t>無し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と質で決まる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リストを得る方法は無限にある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リストは常に</a:t>
            </a:r>
            <a:r>
              <a:rPr lang="ja-JP" altLang="en-US" sz="2400" dirty="0" smtClean="0"/>
              <a:t>温める</a:t>
            </a:r>
            <a:r>
              <a:rPr kumimoji="1" lang="ja-JP" altLang="en-US" sz="2400" dirty="0" smtClean="0"/>
              <a:t>必要がある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574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５つのチェックポイントその３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自信のある商品サービスがあるか？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どこでも売っていそうな商品サービスではないか？</a:t>
            </a:r>
            <a:endParaRPr kumimoji="1" lang="en-US" altLang="ja-JP" sz="2400" dirty="0" smtClean="0"/>
          </a:p>
          <a:p>
            <a:r>
              <a:rPr lang="ja-JP" altLang="en-US" sz="2400" dirty="0"/>
              <a:t>お客</a:t>
            </a:r>
            <a:r>
              <a:rPr lang="ja-JP" altLang="en-US" sz="2400" dirty="0" smtClean="0"/>
              <a:t>様はあなたの想像以上に比較検討している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「誰に」はしっかり決まっているか？満足してくれるか？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高額商品サービスはあるか？</a:t>
            </a:r>
            <a:endParaRPr lang="en-US" altLang="ja-JP" sz="2400" dirty="0" smtClean="0"/>
          </a:p>
          <a:p>
            <a:r>
              <a:rPr lang="ja-JP" altLang="en-US" sz="2400" dirty="0"/>
              <a:t>お客</a:t>
            </a:r>
            <a:r>
              <a:rPr lang="ja-JP" altLang="en-US" sz="2400" dirty="0" smtClean="0"/>
              <a:t>様の声に耳を傾ける機会をつくっているか？</a:t>
            </a:r>
            <a:endParaRPr lang="en-US" altLang="ja-JP" sz="2400" dirty="0" smtClean="0"/>
          </a:p>
          <a:p>
            <a:r>
              <a:rPr lang="ja-JP" altLang="en-US" sz="2400" dirty="0" smtClean="0"/>
              <a:t>周りに真似</a:t>
            </a:r>
            <a:r>
              <a:rPr lang="ja-JP" altLang="en-US" sz="2400" dirty="0" err="1" smtClean="0"/>
              <a:t>ぶ</a:t>
            </a:r>
            <a:r>
              <a:rPr lang="ja-JP" altLang="en-US" sz="2400" dirty="0" smtClean="0"/>
              <a:t>事が出来る商品サービスはないか？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異業種</a:t>
            </a:r>
            <a:r>
              <a:rPr lang="en-US" altLang="ja-JP" sz="2400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51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５つのチェックポイントその４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セールス</a:t>
            </a:r>
            <a:r>
              <a:rPr lang="ja-JP" altLang="en-US" dirty="0" smtClean="0"/>
              <a:t>ファネルがあるか？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311" y="2316480"/>
            <a:ext cx="6709042" cy="3778250"/>
          </a:xfrm>
        </p:spPr>
      </p:pic>
    </p:spTree>
    <p:extLst>
      <p:ext uri="{BB962C8B-B14F-4D97-AF65-F5344CB8AC3E}">
        <p14:creationId xmlns:p14="http://schemas.microsoft.com/office/powerpoint/2010/main" val="38192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５つのチェックポイントその５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継続行動できる仕組みがあるか？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95638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自分自身に対して世界で一番甘いのが自分！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目標はきちんと設定しているか？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手帳をつけているか？</a:t>
            </a:r>
            <a:endParaRPr kumimoji="1" lang="en-US" altLang="ja-JP" sz="2400" dirty="0" smtClean="0"/>
          </a:p>
          <a:p>
            <a:r>
              <a:rPr lang="ja-JP" altLang="en-US" sz="2400" dirty="0"/>
              <a:t>年</a:t>
            </a:r>
            <a:r>
              <a:rPr lang="ja-JP" altLang="en-US" sz="2400" dirty="0" smtClean="0"/>
              <a:t>単位、月単位に合わせて週単位で行動チェックしているか？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一番効果が出るのは他人に関与してもらう事。これ以上はない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本気で結果にフォーカスして行動できているか？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覚悟はできているか？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5501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あなたの現状はいかがでしょうか？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1486894"/>
            <a:ext cx="8915400" cy="5216056"/>
          </a:xfrm>
        </p:spPr>
        <p:txBody>
          <a:bodyPr/>
          <a:lstStyle/>
          <a:p>
            <a:r>
              <a:rPr kumimoji="1" lang="ja-JP" altLang="en-US" dirty="0" smtClean="0"/>
              <a:t>５つのチェックポイントはすべてつながっている。ひとつでも欠けたらダメ</a:t>
            </a:r>
            <a:endParaRPr kumimoji="1" lang="en-US" altLang="ja-JP" dirty="0" smtClean="0"/>
          </a:p>
          <a:p>
            <a:r>
              <a:rPr lang="ja-JP" altLang="en-US" dirty="0" smtClean="0"/>
              <a:t>「誰に」「何を」がきちんと決まっているか？チェックするには？</a:t>
            </a:r>
            <a:endParaRPr lang="en-US" altLang="ja-JP" dirty="0" smtClean="0"/>
          </a:p>
          <a:p>
            <a:r>
              <a:rPr lang="ja-JP" altLang="en-US" dirty="0" smtClean="0"/>
              <a:t>リストを集める</a:t>
            </a:r>
            <a:r>
              <a:rPr lang="ja-JP" altLang="en-US" dirty="0" smtClean="0">
                <a:solidFill>
                  <a:srgbClr val="FF0000"/>
                </a:solidFill>
              </a:rPr>
              <a:t>目標</a:t>
            </a:r>
            <a:r>
              <a:rPr lang="ja-JP" altLang="en-US" dirty="0" smtClean="0"/>
              <a:t>を立てて実行する！</a:t>
            </a:r>
            <a:endParaRPr lang="en-US" altLang="ja-JP" dirty="0" smtClean="0"/>
          </a:p>
          <a:p>
            <a:r>
              <a:rPr kumimoji="1" lang="ja-JP" altLang="en-US" dirty="0" smtClean="0"/>
              <a:t>リストがあればビジネスは自由に出来る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常に新しい商品サービスを開発する事が必須</a:t>
            </a:r>
            <a:endParaRPr kumimoji="1" lang="en-US" altLang="ja-JP" dirty="0" smtClean="0"/>
          </a:p>
          <a:p>
            <a:r>
              <a:rPr lang="ja-JP" altLang="en-US" dirty="0" smtClean="0"/>
              <a:t>基礎が出来ていなければいくら有料広告をしても効果ゼロ</a:t>
            </a:r>
            <a:endParaRPr lang="en-US" altLang="ja-JP" dirty="0" smtClean="0"/>
          </a:p>
          <a:p>
            <a:r>
              <a:rPr kumimoji="1" lang="ja-JP" altLang="en-US" dirty="0" smtClean="0"/>
              <a:t>売れなかった時こそ</a:t>
            </a:r>
            <a:r>
              <a:rPr kumimoji="1" lang="en-US" altLang="ja-JP" dirty="0" smtClean="0"/>
              <a:t>PDCA</a:t>
            </a:r>
            <a:r>
              <a:rPr kumimoji="1" lang="ja-JP" altLang="en-US" dirty="0" smtClean="0"/>
              <a:t>でテストし続ける</a:t>
            </a:r>
            <a:endParaRPr kumimoji="1" lang="en-US" altLang="ja-JP" dirty="0" smtClean="0"/>
          </a:p>
          <a:p>
            <a:r>
              <a:rPr lang="ja-JP" altLang="en-US" dirty="0"/>
              <a:t>たくさん</a:t>
            </a:r>
            <a:r>
              <a:rPr lang="ja-JP" altLang="en-US" dirty="0" smtClean="0"/>
              <a:t>の新規客ではなく少数の良客の方が大切</a:t>
            </a:r>
            <a:endParaRPr lang="en-US" altLang="ja-JP" dirty="0" smtClean="0"/>
          </a:p>
          <a:p>
            <a:r>
              <a:rPr kumimoji="1" lang="ja-JP" altLang="en-US" dirty="0" smtClean="0"/>
              <a:t>集客の自動化は可能</a:t>
            </a:r>
            <a:endParaRPr kumimoji="1" lang="en-US" altLang="ja-JP" dirty="0" smtClean="0"/>
          </a:p>
          <a:p>
            <a:r>
              <a:rPr lang="ja-JP" altLang="en-US" dirty="0" smtClean="0"/>
              <a:t>継続行動できる仕組みは自らリスクを引き受けるのが重要</a:t>
            </a:r>
            <a:endParaRPr lang="en-US" altLang="ja-JP" dirty="0" smtClean="0"/>
          </a:p>
          <a:p>
            <a:r>
              <a:rPr kumimoji="1" lang="ja-JP" altLang="en-US" dirty="0" smtClean="0"/>
              <a:t>「誰に」に合ったツールを使わないと効果が望めない</a:t>
            </a:r>
            <a:endParaRPr kumimoji="1" lang="en-US" altLang="ja-JP" dirty="0" smtClean="0"/>
          </a:p>
          <a:p>
            <a:r>
              <a:rPr lang="ja-JP" altLang="en-US" dirty="0"/>
              <a:t>誰</a:t>
            </a:r>
            <a:r>
              <a:rPr lang="ja-JP" altLang="en-US" dirty="0" smtClean="0"/>
              <a:t>でも簡単に出来る事はすぐ真似されて差別化にならない</a:t>
            </a:r>
            <a:endParaRPr lang="en-US" altLang="ja-JP" dirty="0" smtClean="0"/>
          </a:p>
          <a:p>
            <a:r>
              <a:rPr kumimoji="1" lang="ja-JP" altLang="en-US" dirty="0" smtClean="0"/>
              <a:t>自分を信じ</a:t>
            </a:r>
            <a:r>
              <a:rPr lang="ja-JP" altLang="en-US" dirty="0" smtClean="0"/>
              <a:t>る事がすべてのスタートになる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92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306</TotalTime>
  <Words>655</Words>
  <Application>Microsoft Office PowerPoint</Application>
  <PresentationFormat>ワイド画面</PresentationFormat>
  <Paragraphs>68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Meiryo UI</vt:lpstr>
      <vt:lpstr>ＭＳ Ｐゴシック</vt:lpstr>
      <vt:lpstr>メイリオ</vt:lpstr>
      <vt:lpstr>游明朝</vt:lpstr>
      <vt:lpstr>Arial</vt:lpstr>
      <vt:lpstr>Calibri</vt:lpstr>
      <vt:lpstr>Century Gothic</vt:lpstr>
      <vt:lpstr>Times New Roman</vt:lpstr>
      <vt:lpstr>Wingdings 3</vt:lpstr>
      <vt:lpstr>ウィスプ</vt:lpstr>
      <vt:lpstr>起業塾や集客講座に参加しても結果が出せない人のための ５つのチェックポイント</vt:lpstr>
      <vt:lpstr>起業塾や集客講座に参加しても結果を出せない 起業家に共通する特徴</vt:lpstr>
      <vt:lpstr>原因は明確！</vt:lpstr>
      <vt:lpstr>５つのチェックポイントその１ 「誰に」「何を」</vt:lpstr>
      <vt:lpstr>５つのチェックポイントその２ リストありますか？</vt:lpstr>
      <vt:lpstr>５つのチェックポイントその３ 自信のある商品サービスがあるか？</vt:lpstr>
      <vt:lpstr>５つのチェックポイントその４ セールスファネルがあるか？</vt:lpstr>
      <vt:lpstr>５つのチェックポイントその５ 継続行動できる仕組みがあるか？</vt:lpstr>
      <vt:lpstr>あなたの現状はいかがでしょうか？</vt:lpstr>
      <vt:lpstr>あなたの現状チェックをして改善 ＆リスタートのきっかけにしませんか？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起業塾や集客講座に参加しても結果が出せない人のための ５つのチェックポイント</dc:title>
  <dc:creator>Microsoft アカウント</dc:creator>
  <cp:lastModifiedBy>Microsoft アカウント</cp:lastModifiedBy>
  <cp:revision>11</cp:revision>
  <dcterms:created xsi:type="dcterms:W3CDTF">2021-12-16T01:21:26Z</dcterms:created>
  <dcterms:modified xsi:type="dcterms:W3CDTF">2021-12-16T06:27:56Z</dcterms:modified>
</cp:coreProperties>
</file>